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6C828"/>
    <a:srgbClr val="DE1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336" autoAdjust="0"/>
  </p:normalViewPr>
  <p:slideViewPr>
    <p:cSldViewPr snapToGrid="0">
      <p:cViewPr varScale="1">
        <p:scale>
          <a:sx n="62" d="100"/>
          <a:sy n="62" d="100"/>
        </p:scale>
        <p:origin x="48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41A97-BC70-41CA-8506-AE56151C0DD3}" type="datetimeFigureOut">
              <a:rPr lang="hr-HR" smtClean="0"/>
              <a:t>4.8.2016.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79942-88CA-4940-8EFB-0F61AD208C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31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1.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vježbu ćemo napraviti jedan jednostavni projekt. Potrebno je pratiti upute.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548D-4B8B-44F7-AE8E-B8E71051006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709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Otvoriti će nam se sljedeći prozorčić koji je potrebno popuniti. 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548D-4B8B-44F7-AE8E-B8E71051006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35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hr-HR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Zatim ćemo napraviti novi dokument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548D-4B8B-44F7-AE8E-B8E71051006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5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4.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Povezati ćemo ga sa projektom koji smo maloprije kreirali.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79942-88CA-4940-8EFB-0F61AD208CD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139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Zatim se otvara prostor za upisivanje koda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79942-88CA-4940-8EFB-0F61AD208CD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47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Upisati ćemo jednostavniji kod za potrebe primjera.</a:t>
            </a:r>
            <a:b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79942-88CA-4940-8EFB-0F61AD208CD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79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8.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Potrebno je ispuniti prikazana polja, a zatim kliknuti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RUN.</a:t>
            </a:r>
            <a:b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79942-88CA-4940-8EFB-0F61AD208CD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85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9.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ovako to izgleda u pregledniku!</a:t>
            </a:r>
            <a:b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Datotekama koje kreiramo pristupamo putem Internet preglednika na način da upišemo 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http://localhost/{ovdje ide putanja} 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s IP adresom </a:t>
            </a:r>
            <a:r>
              <a:rPr lang="hr-HR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http://127.0.0.1/{ovdje ide putanja}.</a:t>
            </a:r>
            <a:endParaRPr lang="hr-HR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79942-88CA-4940-8EFB-0F61AD208CD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81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2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8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47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8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95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3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7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2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8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6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9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0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4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D702-17F8-4BDF-B32D-5ABBB2A553FC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/>
              <a:t>Instalacija Aptana studio IDE - vježba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Instalacija Aptana studio 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6" name="Slika 54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737360"/>
            <a:ext cx="8220456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3682" y="1319557"/>
            <a:ext cx="214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9.</a:t>
            </a:r>
            <a:endParaRPr lang="hr-H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mtClean="0"/>
              <a:t>Hvala na pažnji !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Instalacija Aptana studio </a:t>
            </a:r>
            <a:r>
              <a:rPr lang="hr-HR" smtClean="0"/>
              <a:t>IDE - vježba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Slika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737360"/>
            <a:ext cx="8220456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3682" y="1319557"/>
            <a:ext cx="214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</a:t>
            </a:r>
            <a:endParaRPr lang="hr-H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Instalacija Aptana studio 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Slika 2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r="1348"/>
          <a:stretch/>
        </p:blipFill>
        <p:spPr bwMode="auto">
          <a:xfrm>
            <a:off x="2651760" y="1661400"/>
            <a:ext cx="4861560" cy="4379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03682" y="1199734"/>
            <a:ext cx="214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endParaRPr lang="hr-H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Instalacija Aptana studio 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3682" y="1319557"/>
            <a:ext cx="214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</a:t>
            </a:r>
            <a:endParaRPr lang="hr-H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Slika 34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737360"/>
            <a:ext cx="822045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Instalacija Aptana studio 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6" name="Slika 49"/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r="1761"/>
          <a:stretch/>
        </p:blipFill>
        <p:spPr bwMode="auto">
          <a:xfrm>
            <a:off x="2651760" y="1662113"/>
            <a:ext cx="4864608" cy="4379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03682" y="1199734"/>
            <a:ext cx="214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hr-H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hr-H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Instalacija Aptana studio 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401"/>
            <a:ext cx="8596668" cy="43799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Slika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737360"/>
            <a:ext cx="8220456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3682" y="1319557"/>
            <a:ext cx="214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hr-H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hr-H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Instalacija Aptana studio 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6" name="Slika 51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737360"/>
            <a:ext cx="8220456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3682" y="1319557"/>
            <a:ext cx="214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</a:t>
            </a:r>
            <a:endParaRPr lang="hr-H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Instalacija Aptana studio 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6" name="Slika 52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737360"/>
            <a:ext cx="8220456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3682" y="1319557"/>
            <a:ext cx="214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r>
              <a:rPr lang="hr-H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hr-H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0600"/>
            <a:ext cx="8596668" cy="1320800"/>
          </a:xfrm>
        </p:spPr>
        <p:txBody>
          <a:bodyPr/>
          <a:lstStyle/>
          <a:p>
            <a:r>
              <a:rPr lang="hr-HR"/>
              <a:t>Instalacija Aptana studio 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6" name="Slika 53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1662113"/>
            <a:ext cx="4864608" cy="4379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3682" y="1199734"/>
            <a:ext cx="214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hr-H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hr-H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166</Words>
  <Application>Microsoft Office PowerPoint</Application>
  <PresentationFormat>Widescreen</PresentationFormat>
  <Paragraphs>38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</vt:lpstr>
      <vt:lpstr>Instalacija Aptana studio IDE - vježba</vt:lpstr>
      <vt:lpstr>Instalacija Aptana studio IDE - vježba</vt:lpstr>
      <vt:lpstr>Instalacija Aptana studio IDE</vt:lpstr>
      <vt:lpstr>Instalacija Aptana studio IDE</vt:lpstr>
      <vt:lpstr>Instalacija Aptana studio IDE</vt:lpstr>
      <vt:lpstr>Instalacija Aptana studio IDE</vt:lpstr>
      <vt:lpstr>Instalacija Aptana studio IDE</vt:lpstr>
      <vt:lpstr>Instalacija Aptana studio IDE</vt:lpstr>
      <vt:lpstr>Instalacija Aptana studio IDE</vt:lpstr>
      <vt:lpstr>Instalacija Aptana studio IDE</vt:lpstr>
      <vt:lpstr>Hvala na pažnji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znanstveni laboratorij</dc:title>
  <dc:creator>Pc</dc:creator>
  <cp:lastModifiedBy>M</cp:lastModifiedBy>
  <cp:revision>39</cp:revision>
  <dcterms:created xsi:type="dcterms:W3CDTF">2016-03-18T08:07:10Z</dcterms:created>
  <dcterms:modified xsi:type="dcterms:W3CDTF">2016-08-04T12:56:25Z</dcterms:modified>
</cp:coreProperties>
</file>